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sldIdLst>
    <p:sldId id="257" r:id="rId2"/>
  </p:sldIdLst>
  <p:sldSz cx="10691813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60"/>
    <p:restoredTop sz="94694"/>
  </p:normalViewPr>
  <p:slideViewPr>
    <p:cSldViewPr snapToGrid="0">
      <p:cViewPr varScale="1">
        <p:scale>
          <a:sx n="110" d="100"/>
          <a:sy n="110" d="100"/>
        </p:scale>
        <p:origin x="196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1886" y="1237197"/>
            <a:ext cx="9088041" cy="2631887"/>
          </a:xfrm>
        </p:spPr>
        <p:txBody>
          <a:bodyPr anchor="b"/>
          <a:lstStyle>
            <a:lvl1pPr algn="ctr"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6477" y="3970580"/>
            <a:ext cx="8018860" cy="1825171"/>
          </a:xfrm>
        </p:spPr>
        <p:txBody>
          <a:bodyPr/>
          <a:lstStyle>
            <a:lvl1pPr marL="0" indent="0" algn="ctr">
              <a:buNone/>
              <a:defRPr sz="2646"/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215341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3090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51329" y="402483"/>
            <a:ext cx="2305422" cy="6406475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35063" y="402483"/>
            <a:ext cx="6782619" cy="6406475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38938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11315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494" y="1884671"/>
            <a:ext cx="9221689" cy="3144614"/>
          </a:xfrm>
        </p:spPr>
        <p:txBody>
          <a:bodyPr anchor="b"/>
          <a:lstStyle>
            <a:lvl1pPr>
              <a:defRPr sz="6614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9494" y="5059035"/>
            <a:ext cx="9221689" cy="1653678"/>
          </a:xfrm>
        </p:spPr>
        <p:txBody>
          <a:bodyPr/>
          <a:lstStyle>
            <a:lvl1pPr marL="0" indent="0">
              <a:buNone/>
              <a:defRPr sz="2646">
                <a:solidFill>
                  <a:schemeClr val="tx1"/>
                </a:solidFill>
              </a:defRPr>
            </a:lvl1pPr>
            <a:lvl2pPr marL="503972" indent="0">
              <a:buNone/>
              <a:defRPr sz="2205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14412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5062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12730" y="2012414"/>
            <a:ext cx="4544021" cy="479654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6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402484"/>
            <a:ext cx="9221689" cy="146118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6456" y="1853171"/>
            <a:ext cx="4523137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6456" y="2761381"/>
            <a:ext cx="4523137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412731" y="1853171"/>
            <a:ext cx="4545413" cy="908210"/>
          </a:xfrm>
        </p:spPr>
        <p:txBody>
          <a:bodyPr anchor="b"/>
          <a:lstStyle>
            <a:lvl1pPr marL="0" indent="0">
              <a:buNone/>
              <a:defRPr sz="2646" b="1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12731" y="2761381"/>
            <a:ext cx="4545413" cy="406157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50402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8118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81136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5413" y="1088455"/>
            <a:ext cx="5412730" cy="5372269"/>
          </a:xfrm>
        </p:spPr>
        <p:txBody>
          <a:bodyPr/>
          <a:lstStyle>
            <a:lvl1pPr>
              <a:defRPr sz="3527"/>
            </a:lvl1pPr>
            <a:lvl2pPr>
              <a:defRPr sz="3086"/>
            </a:lvl2pPr>
            <a:lvl3pPr>
              <a:defRPr sz="2646"/>
            </a:lvl3pPr>
            <a:lvl4pPr>
              <a:defRPr sz="2205"/>
            </a:lvl4pPr>
            <a:lvl5pPr>
              <a:defRPr sz="2205"/>
            </a:lvl5pPr>
            <a:lvl6pPr>
              <a:defRPr sz="2205"/>
            </a:lvl6pPr>
            <a:lvl7pPr>
              <a:defRPr sz="2205"/>
            </a:lvl7pPr>
            <a:lvl8pPr>
              <a:defRPr sz="2205"/>
            </a:lvl8pPr>
            <a:lvl9pPr>
              <a:defRPr sz="2205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92497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6455" y="503978"/>
            <a:ext cx="3448388" cy="1763924"/>
          </a:xfrm>
        </p:spPr>
        <p:txBody>
          <a:bodyPr anchor="b"/>
          <a:lstStyle>
            <a:lvl1pPr>
              <a:defRPr sz="352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45413" y="1088455"/>
            <a:ext cx="5412730" cy="5372269"/>
          </a:xfrm>
        </p:spPr>
        <p:txBody>
          <a:bodyPr anchor="t"/>
          <a:lstStyle>
            <a:lvl1pPr marL="0" indent="0">
              <a:buNone/>
              <a:defRPr sz="3527"/>
            </a:lvl1pPr>
            <a:lvl2pPr marL="503972" indent="0">
              <a:buNone/>
              <a:defRPr sz="3086"/>
            </a:lvl2pPr>
            <a:lvl3pPr marL="1007943" indent="0">
              <a:buNone/>
              <a:defRPr sz="2646"/>
            </a:lvl3pPr>
            <a:lvl4pPr marL="1511915" indent="0">
              <a:buNone/>
              <a:defRPr sz="2205"/>
            </a:lvl4pPr>
            <a:lvl5pPr marL="2015886" indent="0">
              <a:buNone/>
              <a:defRPr sz="2205"/>
            </a:lvl5pPr>
            <a:lvl6pPr marL="2519858" indent="0">
              <a:buNone/>
              <a:defRPr sz="2205"/>
            </a:lvl6pPr>
            <a:lvl7pPr marL="3023829" indent="0">
              <a:buNone/>
              <a:defRPr sz="2205"/>
            </a:lvl7pPr>
            <a:lvl8pPr marL="3527801" indent="0">
              <a:buNone/>
              <a:defRPr sz="2205"/>
            </a:lvl8pPr>
            <a:lvl9pPr marL="4031772" indent="0">
              <a:buNone/>
              <a:defRPr sz="2205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6455" y="2267902"/>
            <a:ext cx="3448388" cy="4201570"/>
          </a:xfrm>
        </p:spPr>
        <p:txBody>
          <a:bodyPr/>
          <a:lstStyle>
            <a:lvl1pPr marL="0" indent="0">
              <a:buNone/>
              <a:defRPr sz="1764"/>
            </a:lvl1pPr>
            <a:lvl2pPr marL="503972" indent="0">
              <a:buNone/>
              <a:defRPr sz="1543"/>
            </a:lvl2pPr>
            <a:lvl3pPr marL="1007943" indent="0">
              <a:buNone/>
              <a:defRPr sz="1323"/>
            </a:lvl3pPr>
            <a:lvl4pPr marL="1511915" indent="0">
              <a:buNone/>
              <a:defRPr sz="1102"/>
            </a:lvl4pPr>
            <a:lvl5pPr marL="2015886" indent="0">
              <a:buNone/>
              <a:defRPr sz="1102"/>
            </a:lvl5pPr>
            <a:lvl6pPr marL="2519858" indent="0">
              <a:buNone/>
              <a:defRPr sz="1102"/>
            </a:lvl6pPr>
            <a:lvl7pPr marL="3023829" indent="0">
              <a:buNone/>
              <a:defRPr sz="1102"/>
            </a:lvl7pPr>
            <a:lvl8pPr marL="3527801" indent="0">
              <a:buNone/>
              <a:defRPr sz="1102"/>
            </a:lvl8pPr>
            <a:lvl9pPr marL="4031772" indent="0">
              <a:buNone/>
              <a:defRPr sz="110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20283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5062" y="402484"/>
            <a:ext cx="9221689" cy="1461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5062" y="2012414"/>
            <a:ext cx="9221689" cy="4796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5062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6497E8-C18B-6C41-8D51-4FF9FF58C3C6}" type="datetimeFigureOut">
              <a:rPr lang="tr-TR" smtClean="0"/>
              <a:t>13.10.2023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41663" y="7006700"/>
            <a:ext cx="360848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51093" y="7006700"/>
            <a:ext cx="240565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1C00B8-7960-1245-B613-82F280CCF09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28709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1007943" rtl="0" eaLnBrk="1" latinLnBrk="0" hangingPunct="1">
        <a:lnSpc>
          <a:spcPct val="90000"/>
        </a:lnSpc>
        <a:spcBef>
          <a:spcPct val="0"/>
        </a:spcBef>
        <a:buNone/>
        <a:defRPr sz="48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986" indent="-251986" algn="l" defTabSz="1007943" rtl="0" eaLnBrk="1" latinLnBrk="0" hangingPunct="1">
        <a:lnSpc>
          <a:spcPct val="90000"/>
        </a:lnSpc>
        <a:spcBef>
          <a:spcPts val="1102"/>
        </a:spcBef>
        <a:buFont typeface="Arial" panose="020B0604020202020204" pitchFamily="34" charset="0"/>
        <a:buChar char="•"/>
        <a:defRPr sz="3086" kern="1200">
          <a:solidFill>
            <a:schemeClr val="tx1"/>
          </a:solidFill>
          <a:latin typeface="+mn-lt"/>
          <a:ea typeface="+mn-ea"/>
          <a:cs typeface="+mn-cs"/>
        </a:defRPr>
      </a:lvl1pPr>
      <a:lvl2pPr marL="75595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646" kern="1200">
          <a:solidFill>
            <a:schemeClr val="tx1"/>
          </a:solidFill>
          <a:latin typeface="+mn-lt"/>
          <a:ea typeface="+mn-ea"/>
          <a:cs typeface="+mn-cs"/>
        </a:defRPr>
      </a:lvl2pPr>
      <a:lvl3pPr marL="1259929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2205" kern="1200">
          <a:solidFill>
            <a:schemeClr val="tx1"/>
          </a:solidFill>
          <a:latin typeface="+mn-lt"/>
          <a:ea typeface="+mn-ea"/>
          <a:cs typeface="+mn-cs"/>
        </a:defRPr>
      </a:lvl3pPr>
      <a:lvl4pPr marL="1763900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267872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metin, ekran görüntüsü, logo, yazı tipi içeren bir resim&#10;&#10;Açıklama otomatik olarak oluşturuldu">
            <a:extLst>
              <a:ext uri="{FF2B5EF4-FFF2-40B4-BE49-F238E27FC236}">
                <a16:creationId xmlns:a16="http://schemas.microsoft.com/office/drawing/2014/main" id="{604D8AAA-6866-A50A-F9AA-C66FD824CA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2148"/>
            <a:ext cx="10694853" cy="7557527"/>
          </a:xfrm>
          <a:prstGeom prst="rect">
            <a:avLst/>
          </a:prstGeom>
        </p:spPr>
      </p:pic>
      <p:sp>
        <p:nvSpPr>
          <p:cNvPr id="3" name="Alt Başlık 2">
            <a:extLst>
              <a:ext uri="{FF2B5EF4-FFF2-40B4-BE49-F238E27FC236}">
                <a16:creationId xmlns:a16="http://schemas.microsoft.com/office/drawing/2014/main" id="{D5CB8E51-8542-11E3-9484-D8940AA3E9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72466" y="2155581"/>
            <a:ext cx="6546878" cy="272826"/>
          </a:xfrm>
        </p:spPr>
        <p:txBody>
          <a:bodyPr>
            <a:normAutofit lnSpcReduction="10000"/>
          </a:bodyPr>
          <a:lstStyle/>
          <a:p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BELGEYİ VEREN BİRİM</a:t>
            </a:r>
          </a:p>
        </p:txBody>
      </p:sp>
      <p:sp>
        <p:nvSpPr>
          <p:cNvPr id="8" name="Alt Başlık 2">
            <a:extLst>
              <a:ext uri="{FF2B5EF4-FFF2-40B4-BE49-F238E27FC236}">
                <a16:creationId xmlns:a16="http://schemas.microsoft.com/office/drawing/2014/main" id="{E6C12AF0-9BBD-B83E-E21D-58E6DF0F0D1A}"/>
              </a:ext>
            </a:extLst>
          </p:cNvPr>
          <p:cNvSpPr txBox="1">
            <a:spLocks/>
          </p:cNvSpPr>
          <p:nvPr/>
        </p:nvSpPr>
        <p:spPr>
          <a:xfrm>
            <a:off x="2072466" y="4006866"/>
            <a:ext cx="6546878" cy="27282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0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Ünvan</a:t>
            </a:r>
            <a:r>
              <a:rPr lang="tr-TR" sz="20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tr-TR" sz="20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Soyad</a:t>
            </a:r>
            <a:endParaRPr lang="tr-TR" sz="20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lt Başlık 2">
            <a:extLst>
              <a:ext uri="{FF2B5EF4-FFF2-40B4-BE49-F238E27FC236}">
                <a16:creationId xmlns:a16="http://schemas.microsoft.com/office/drawing/2014/main" id="{00605DCD-0171-89C3-D276-6F111E7BEF7A}"/>
              </a:ext>
            </a:extLst>
          </p:cNvPr>
          <p:cNvSpPr txBox="1">
            <a:spLocks/>
          </p:cNvSpPr>
          <p:nvPr/>
        </p:nvSpPr>
        <p:spPr>
          <a:xfrm>
            <a:off x="1480354" y="4501540"/>
            <a:ext cx="7731102" cy="1820937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Üniversitemiz ................................................................... tarafından düzenlenen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“............................................................” etkinliğine katkılarınızdan dolayı teşekkür eder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başarılarınızın devamını dileriz.</a:t>
            </a:r>
          </a:p>
        </p:txBody>
      </p:sp>
      <p:sp>
        <p:nvSpPr>
          <p:cNvPr id="11" name="Alt Başlık 2">
            <a:extLst>
              <a:ext uri="{FF2B5EF4-FFF2-40B4-BE49-F238E27FC236}">
                <a16:creationId xmlns:a16="http://schemas.microsoft.com/office/drawing/2014/main" id="{F9D39E5C-7964-DA25-3E59-1B5990D74A6D}"/>
              </a:ext>
            </a:extLst>
          </p:cNvPr>
          <p:cNvSpPr txBox="1">
            <a:spLocks/>
          </p:cNvSpPr>
          <p:nvPr/>
        </p:nvSpPr>
        <p:spPr>
          <a:xfrm>
            <a:off x="4223554" y="6636018"/>
            <a:ext cx="2244702" cy="57262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1007943" rtl="0" eaLnBrk="1" latinLnBrk="0" hangingPunct="1">
              <a:lnSpc>
                <a:spcPct val="90000"/>
              </a:lnSpc>
              <a:spcBef>
                <a:spcPts val="1102"/>
              </a:spcBef>
              <a:buFont typeface="Arial" panose="020B0604020202020204" pitchFamily="34" charset="0"/>
              <a:buNone/>
              <a:defRPr sz="2646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039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220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007943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11915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15886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9858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023829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527801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031772" indent="0" algn="ctr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None/>
              <a:defRPr sz="176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tr-TR" sz="14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Ünvan</a:t>
            </a:r>
            <a:r>
              <a:rPr lang="tr-TR" sz="1400" b="1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Ad </a:t>
            </a:r>
            <a:r>
              <a:rPr lang="tr-TR" sz="1400" b="1" dirty="0" err="1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Soyad</a:t>
            </a:r>
            <a:endParaRPr lang="tr-TR" sz="1400" b="1" dirty="0">
              <a:solidFill>
                <a:srgbClr val="193C7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</a:pPr>
            <a:r>
              <a:rPr lang="tr-TR" sz="1400" dirty="0">
                <a:solidFill>
                  <a:srgbClr val="193C7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Görevi</a:t>
            </a:r>
          </a:p>
        </p:txBody>
      </p:sp>
    </p:spTree>
    <p:extLst>
      <p:ext uri="{BB962C8B-B14F-4D97-AF65-F5344CB8AC3E}">
        <p14:creationId xmlns:p14="http://schemas.microsoft.com/office/powerpoint/2010/main" val="4959804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10</TotalTime>
  <Words>26</Words>
  <Application>Microsoft Macintosh PowerPoint</Application>
  <PresentationFormat>Özel</PresentationFormat>
  <Paragraphs>7</Paragraphs>
  <Slides>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Teması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emre cagman</dc:creator>
  <cp:lastModifiedBy>emre cagman</cp:lastModifiedBy>
  <cp:revision>3</cp:revision>
  <dcterms:created xsi:type="dcterms:W3CDTF">2023-06-06T10:39:43Z</dcterms:created>
  <dcterms:modified xsi:type="dcterms:W3CDTF">2023-10-13T06:46:34Z</dcterms:modified>
</cp:coreProperties>
</file>